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9BFC06F-0739-48AE-9930-35C9A5FC4013}">
          <p14:sldIdLst>
            <p14:sldId id="256"/>
            <p14:sldId id="258"/>
            <p14:sldId id="259"/>
            <p14:sldId id="260"/>
            <p14:sldId id="261"/>
            <p14:sldId id="264"/>
            <p14:sldId id="265"/>
            <p14:sldId id="266"/>
            <p14:sldId id="267"/>
            <p14:sldId id="268"/>
            <p14:sldId id="262"/>
          </p14:sldIdLst>
        </p14:section>
        <p14:section name="Раздел без заголовка" id="{B48DC7C8-E791-4E61-9F51-1E3D575D097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660"/>
  </p:normalViewPr>
  <p:slideViewPr>
    <p:cSldViewPr>
      <p:cViewPr>
        <p:scale>
          <a:sx n="66" d="100"/>
          <a:sy n="66" d="100"/>
        </p:scale>
        <p:origin x="-168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59334D-52FF-4CCC-8F0B-7DF3FDA0FA6D}" type="datetimeFigureOut">
              <a:rPr lang="ru-RU" smtClean="0"/>
              <a:t>19.06.2014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B141D3-9114-41EF-80A2-C8A7BAC7F6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16633"/>
            <a:ext cx="8458200" cy="115212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Ура! наступило лето!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E:\В помощь аттестующемуся воспитателю\ИРА\IMG_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77260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6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rm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/>
              </a:rPr>
              <a:t>Лето — это солнца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луч,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Тёплый </a:t>
            </a:r>
            <a:r>
              <a:rPr lang="ru-RU" sz="2200" dirty="0">
                <a:solidFill>
                  <a:schemeClr val="bg1"/>
                </a:solidFill>
                <a:effectLst/>
              </a:rPr>
              <a:t>дождик из-под туч,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r>
              <a:rPr lang="ru-RU" sz="2200" dirty="0">
                <a:solidFill>
                  <a:schemeClr val="bg1"/>
                </a:solidFill>
                <a:effectLst/>
              </a:rPr>
              <a:t>Лето — яркие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цветы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  <a:effectLst/>
              </a:rPr>
              <a:t>Необычной </a:t>
            </a:r>
            <a:r>
              <a:rPr lang="ru-RU" sz="2200" dirty="0">
                <a:solidFill>
                  <a:schemeClr val="bg1"/>
                </a:solidFill>
                <a:effectLst/>
              </a:rPr>
              <a:t>красоты,</a:t>
            </a:r>
            <a:r>
              <a:rPr lang="ru-RU" sz="2200" dirty="0">
                <a:solidFill>
                  <a:schemeClr val="bg1"/>
                </a:solidFill>
              </a:rPr>
              <a:t/>
            </a:r>
            <a:br>
              <a:rPr lang="ru-RU" sz="22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E:\В помощь аттестующемуся воспитателю\ИРА\IMG_0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93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1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2657"/>
            <a:ext cx="8458200" cy="252027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Лето — тёплая река,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Стайкой в небе облака.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Лето! лето к нам идёт!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effectLst/>
              </a:rPr>
              <a:t>Всё ликует и поёт.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805264"/>
            <a:ext cx="8458200" cy="64807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 воспитатель: Нестеренко Ирина Евгеньевна</a:t>
            </a:r>
            <a:endParaRPr lang="ru-RU" sz="2000" dirty="0"/>
          </a:p>
        </p:txBody>
      </p:sp>
      <p:pic>
        <p:nvPicPr>
          <p:cNvPr id="11266" name="Picture 2" descr="E:\В помощь аттестующемуся воспитателю\ИРА\IMG_0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688632" cy="3485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7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будем петь мы и плясать, лето весело встречать.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E:\В помощь аттестующемуся воспитателю\ИРА\IMG_0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09712"/>
            <a:ext cx="8136904" cy="5159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Сколько солнца! Сколько света!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Сколько зелени кругом!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E:\В помощь аттестующемуся воспитателю\ИРА\IMG_07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568952" cy="5238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Что же это? Это ЛЕТО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Наконец спешит к нам в дом.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E:\В помощь аттестующемуся воспитателю\ИРА\IMG_0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96944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Сколько солнца! Сколько света!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Как прекрасен летний зной!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5122" name="Picture 2" descr="E:\В помощь аттестующемуся воспитателю\ИРА\IMG_0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68952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70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/>
              </a:rPr>
              <a:t>Вот бы сделать так, что лето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>Было целый год со мной!</a:t>
            </a:r>
            <a:br>
              <a:rPr lang="ru-RU" dirty="0">
                <a:solidFill>
                  <a:schemeClr val="bg1"/>
                </a:solidFill>
                <a:effectLst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E:\В помощь аттестующемуся воспитателю\ИРА\IMG_07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640959" cy="5349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Будем мы в шары играть, будем лето мы встречать.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E:\В помощь аттестующемуся воспитателю\ИРА\IMG_07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8208912" cy="5319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616" y="404664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</a:rPr>
              <a:t>Тут кузнечик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усы Чистит </a:t>
            </a:r>
            <a:r>
              <a:rPr lang="ru-RU" sz="2400" dirty="0">
                <a:solidFill>
                  <a:schemeClr val="bg1"/>
                </a:solidFill>
                <a:effectLst/>
              </a:rPr>
              <a:t>ради красы,</a:t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>И кряхтит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муравей За </a:t>
            </a:r>
            <a:r>
              <a:rPr lang="ru-RU" sz="2400" dirty="0">
                <a:solidFill>
                  <a:schemeClr val="bg1"/>
                </a:solidFill>
                <a:effectLst/>
              </a:rPr>
              <a:t>работой своей.</a:t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194" name="Picture 2" descr="E:\В помощь аттестующемуся воспитателю\ИРА\IMG_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8136904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6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69875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</a:rPr>
              <a:t>Шмель мохнатый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гудит И </a:t>
            </a:r>
            <a:r>
              <a:rPr lang="ru-RU" sz="2400" dirty="0">
                <a:solidFill>
                  <a:schemeClr val="bg1"/>
                </a:solidFill>
                <a:effectLst/>
              </a:rPr>
              <a:t>сердито глядит,</a:t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sz="2400" dirty="0">
                <a:solidFill>
                  <a:schemeClr val="bg1"/>
                </a:solidFill>
                <a:effectLst/>
              </a:rPr>
              <a:t>Где цветок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посочней, Где медок по вкусней</a:t>
            </a:r>
            <a:r>
              <a:rPr lang="ru-RU" sz="2400" dirty="0">
                <a:solidFill>
                  <a:schemeClr val="bg1"/>
                </a:solidFill>
                <a:effectLst/>
              </a:rPr>
              <a:t>.</a:t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218" name="Picture 2" descr="E:\В помощь аттестующемуся воспитателю\ИРА\IMG_07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136904" cy="5598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119</TotalTime>
  <Words>83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Ура! наступило лето!</vt:lpstr>
      <vt:lpstr> будем петь мы и плясать, лето весело встречать.</vt:lpstr>
      <vt:lpstr>Сколько солнца! Сколько света! Сколько зелени кругом! </vt:lpstr>
      <vt:lpstr>Что же это? Это ЛЕТО Наконец спешит к нам в дом. </vt:lpstr>
      <vt:lpstr>Сколько солнца! Сколько света! Как прекрасен летний зной! </vt:lpstr>
      <vt:lpstr>Вот бы сделать так, что лето Было целый год со мной! </vt:lpstr>
      <vt:lpstr>Будем мы в шары играть, будем лето мы встречать.</vt:lpstr>
      <vt:lpstr>Тут кузнечик усы Чистит ради красы, И кряхтит муравей За работой своей. </vt:lpstr>
      <vt:lpstr>Шмель мохнатый гудит И сердито глядит, Где цветок посочней, Где медок по вкусней. </vt:lpstr>
      <vt:lpstr>Лето — это солнца луч, Тёплый дождик из-под туч, Лето — яркие цветы Необычной красоты, </vt:lpstr>
      <vt:lpstr>Лето — тёплая река, Стайкой в небе облака. Лето! лето к нам идёт! Всё ликует и поёт.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agefa</dc:creator>
  <cp:lastModifiedBy>agefa</cp:lastModifiedBy>
  <cp:revision>9</cp:revision>
  <dcterms:created xsi:type="dcterms:W3CDTF">2014-06-19T18:21:42Z</dcterms:created>
  <dcterms:modified xsi:type="dcterms:W3CDTF">2014-06-19T20:21:28Z</dcterms:modified>
</cp:coreProperties>
</file>